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6"/>
    <p:restoredTop sz="95179"/>
  </p:normalViewPr>
  <p:slideViewPr>
    <p:cSldViewPr snapToGrid="0" snapToObjects="1">
      <p:cViewPr varScale="1">
        <p:scale>
          <a:sx n="78" d="100"/>
          <a:sy n="78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0B0E5DB-90FE-E74E-8ED5-1377D651B1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6CBE7F8-95B8-C84B-BAA8-75DB4AFC74B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06500" y="1841500"/>
            <a:ext cx="9779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FEC38639-4D34-C944-8C19-A0FB29F3381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82D6821-E45B-654C-AD2A-14214212E3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CDCF368-8919-E648-B1F8-52F1A64C54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4A811FE-D27C-4546-899B-0EDC27E741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935F27D0-A928-FA44-A6B0-628299CB92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DAE40B0-1D72-B142-8374-38CC86C5AC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A8DAE20-F8EF-2540-946C-032719841D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902B22B-DC12-B84A-A3A1-753079B5B6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15426EC8-F5CE-7841-8E89-0D36C0EEBD6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73046" y="2743200"/>
            <a:ext cx="4045908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3" r:id="rId4"/>
    <p:sldLayoutId id="214748366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8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085948" y="3971280"/>
            <a:ext cx="2020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COQUIMBO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87E0343-F6C8-9646-AD42-C8EE6A4AF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831" y="3749914"/>
            <a:ext cx="994336" cy="14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16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20</cp:revision>
  <dcterms:created xsi:type="dcterms:W3CDTF">2024-11-19T15:44:34Z</dcterms:created>
  <dcterms:modified xsi:type="dcterms:W3CDTF">2024-11-19T20:19:05Z</dcterms:modified>
</cp:coreProperties>
</file>